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5271D4-4798-9D74-A447-C3B0F04B3CB8}" v="200" dt="2026-05-21T11:45:38.8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14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66601-BC08-4D70-94B0-460D4D03EE56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8B9D6-0B60-4C79-9231-88E750EAD87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779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254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4161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04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277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0720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7958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14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926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8595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580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300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55048-DA18-41C5-9EC4-6C5E16546B3D}" type="datetimeFigureOut">
              <a:rPr lang="nb-NO" smtClean="0"/>
              <a:t>21.05.2026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37C44-6C3C-48ED-A7CC-A8A11BE7561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062FD7-7162-4320-9BF0-95161AB75565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03060"/>
            <a:ext cx="207963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6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Intern</a:t>
            </a:r>
          </a:p>
        </p:txBody>
      </p:sp>
    </p:spTree>
    <p:extLst>
      <p:ext uri="{BB962C8B-B14F-4D97-AF65-F5344CB8AC3E}">
        <p14:creationId xmlns:p14="http://schemas.microsoft.com/office/powerpoint/2010/main" val="3667832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Sylinder 4"/>
          <p:cNvSpPr txBox="1"/>
          <p:nvPr/>
        </p:nvSpPr>
        <p:spPr>
          <a:xfrm>
            <a:off x="2771800" y="548680"/>
            <a:ext cx="2448272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Antistoffscreening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1454813" y="3523093"/>
            <a:ext cx="1584176" cy="338554"/>
          </a:xfrm>
          <a:prstGeom prst="rect">
            <a:avLst/>
          </a:prstGeom>
          <a:solidFill>
            <a:srgbClr val="92D050"/>
          </a:solidFill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Data forlik</a:t>
            </a:r>
          </a:p>
        </p:txBody>
      </p:sp>
      <p:sp>
        <p:nvSpPr>
          <p:cNvPr id="7" name="TekstSylinder 6"/>
          <p:cNvSpPr txBox="1"/>
          <p:nvPr/>
        </p:nvSpPr>
        <p:spPr>
          <a:xfrm>
            <a:off x="271532" y="2193876"/>
            <a:ext cx="2664296" cy="8617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Tidligere påvist antistoff</a:t>
            </a:r>
          </a:p>
          <a:p>
            <a:pPr algn="ctr"/>
            <a:r>
              <a:rPr lang="nb-NO" sz="1600" dirty="0"/>
              <a:t>eller</a:t>
            </a:r>
          </a:p>
          <a:p>
            <a:pPr algn="ctr"/>
            <a:r>
              <a:rPr lang="nb-NO" sz="1600" dirty="0"/>
              <a:t>Positiv antistoffscreening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6568063" y="1335585"/>
            <a:ext cx="1844095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Tidligere påvist antistoff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4545635" y="2187764"/>
            <a:ext cx="2448272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Endret antistoffscreeningresultat </a:t>
            </a:r>
          </a:p>
        </p:txBody>
      </p:sp>
      <p:sp>
        <p:nvSpPr>
          <p:cNvPr id="10" name="TekstSylinder 9"/>
          <p:cNvSpPr txBox="1"/>
          <p:nvPr/>
        </p:nvSpPr>
        <p:spPr>
          <a:xfrm>
            <a:off x="3657012" y="3501495"/>
            <a:ext cx="1728192" cy="10772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Blodtransfusjon/</a:t>
            </a:r>
          </a:p>
          <a:p>
            <a:pPr algn="ctr"/>
            <a:r>
              <a:rPr lang="nb-NO" sz="1600" dirty="0"/>
              <a:t>Vært gravid siden forrige identifisering</a:t>
            </a:r>
          </a:p>
        </p:txBody>
      </p:sp>
      <p:sp>
        <p:nvSpPr>
          <p:cNvPr id="11" name="TekstSylinder 10"/>
          <p:cNvSpPr txBox="1"/>
          <p:nvPr/>
        </p:nvSpPr>
        <p:spPr>
          <a:xfrm>
            <a:off x="5904907" y="3786479"/>
            <a:ext cx="2088232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&gt; 2 år siden forrige identifisering</a:t>
            </a:r>
          </a:p>
        </p:txBody>
      </p:sp>
      <p:sp>
        <p:nvSpPr>
          <p:cNvPr id="12" name="TekstSylinder 11"/>
          <p:cNvSpPr txBox="1"/>
          <p:nvPr/>
        </p:nvSpPr>
        <p:spPr>
          <a:xfrm>
            <a:off x="1102690" y="4201156"/>
            <a:ext cx="2038171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&gt; 14 dager siden forrige identifisering</a:t>
            </a:r>
          </a:p>
        </p:txBody>
      </p:sp>
      <p:sp>
        <p:nvSpPr>
          <p:cNvPr id="13" name="TekstSylinder 12"/>
          <p:cNvSpPr txBox="1"/>
          <p:nvPr/>
        </p:nvSpPr>
        <p:spPr>
          <a:xfrm>
            <a:off x="2510770" y="5176951"/>
            <a:ext cx="2448272" cy="33855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Identifisering</a:t>
            </a:r>
          </a:p>
        </p:txBody>
      </p:sp>
      <p:sp>
        <p:nvSpPr>
          <p:cNvPr id="14" name="TekstSylinder 13"/>
          <p:cNvSpPr txBox="1"/>
          <p:nvPr/>
        </p:nvSpPr>
        <p:spPr>
          <a:xfrm>
            <a:off x="2510771" y="6241087"/>
            <a:ext cx="2448272" cy="338554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Utvidet forlik</a:t>
            </a:r>
          </a:p>
        </p:txBody>
      </p:sp>
      <p:cxnSp>
        <p:nvCxnSpPr>
          <p:cNvPr id="16" name="Vinkel 15"/>
          <p:cNvCxnSpPr>
            <a:cxnSpLocks/>
            <a:stCxn id="5" idx="1"/>
            <a:endCxn id="7" idx="0"/>
          </p:cNvCxnSpPr>
          <p:nvPr/>
        </p:nvCxnSpPr>
        <p:spPr>
          <a:xfrm flipH="1">
            <a:off x="1587115" y="717956"/>
            <a:ext cx="1184686" cy="341201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Vinkel 20"/>
          <p:cNvCxnSpPr>
            <a:stCxn id="5" idx="3"/>
            <a:endCxn id="8" idx="0"/>
          </p:cNvCxnSpPr>
          <p:nvPr/>
        </p:nvCxnSpPr>
        <p:spPr>
          <a:xfrm>
            <a:off x="5220072" y="717957"/>
            <a:ext cx="2270039" cy="617628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Vinkel 44"/>
          <p:cNvCxnSpPr>
            <a:stCxn id="8" idx="1"/>
            <a:endCxn id="9" idx="0"/>
          </p:cNvCxnSpPr>
          <p:nvPr/>
        </p:nvCxnSpPr>
        <p:spPr>
          <a:xfrm rot="10800000" flipV="1">
            <a:off x="5769771" y="1627972"/>
            <a:ext cx="798292" cy="559791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Vinkel 47"/>
          <p:cNvCxnSpPr>
            <a:cxnSpLocks/>
            <a:stCxn id="9" idx="1"/>
          </p:cNvCxnSpPr>
          <p:nvPr/>
        </p:nvCxnSpPr>
        <p:spPr>
          <a:xfrm rot="10800000" flipV="1">
            <a:off x="4351321" y="2480151"/>
            <a:ext cx="194315" cy="1017969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Vinkel 52"/>
          <p:cNvCxnSpPr>
            <a:stCxn id="10" idx="3"/>
            <a:endCxn id="11" idx="0"/>
          </p:cNvCxnSpPr>
          <p:nvPr/>
        </p:nvCxnSpPr>
        <p:spPr>
          <a:xfrm flipV="1">
            <a:off x="5385204" y="3786479"/>
            <a:ext cx="1563819" cy="253625"/>
          </a:xfrm>
          <a:prstGeom prst="bentConnector4">
            <a:avLst>
              <a:gd name="adj1" fmla="val 16616"/>
              <a:gd name="adj2" fmla="val 302497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Vinkel 55"/>
          <p:cNvCxnSpPr>
            <a:stCxn id="11" idx="2"/>
            <a:endCxn id="13" idx="0"/>
          </p:cNvCxnSpPr>
          <p:nvPr/>
        </p:nvCxnSpPr>
        <p:spPr>
          <a:xfrm rot="5400000">
            <a:off x="4939117" y="3167044"/>
            <a:ext cx="805697" cy="3214117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Vinkel 58"/>
          <p:cNvCxnSpPr>
            <a:stCxn id="12" idx="2"/>
            <a:endCxn id="13" idx="1"/>
          </p:cNvCxnSpPr>
          <p:nvPr/>
        </p:nvCxnSpPr>
        <p:spPr>
          <a:xfrm rot="16200000" flipH="1">
            <a:off x="2036125" y="4871582"/>
            <a:ext cx="560297" cy="388994"/>
          </a:xfrm>
          <a:prstGeom prst="bentConnector2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Vinkel 63"/>
          <p:cNvCxnSpPr>
            <a:stCxn id="10" idx="1"/>
            <a:endCxn id="12" idx="3"/>
          </p:cNvCxnSpPr>
          <p:nvPr/>
        </p:nvCxnSpPr>
        <p:spPr>
          <a:xfrm rot="10800000" flipV="1">
            <a:off x="3140862" y="4040104"/>
            <a:ext cx="516151" cy="453440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Vinkel 68"/>
          <p:cNvCxnSpPr>
            <a:stCxn id="13" idx="2"/>
            <a:endCxn id="14" idx="0"/>
          </p:cNvCxnSpPr>
          <p:nvPr/>
        </p:nvCxnSpPr>
        <p:spPr>
          <a:xfrm rot="16200000" flipH="1">
            <a:off x="3372115" y="5878295"/>
            <a:ext cx="725582" cy="1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Vinkel 74"/>
          <p:cNvCxnSpPr>
            <a:stCxn id="8" idx="3"/>
            <a:endCxn id="13" idx="3"/>
          </p:cNvCxnSpPr>
          <p:nvPr/>
        </p:nvCxnSpPr>
        <p:spPr>
          <a:xfrm flipH="1">
            <a:off x="4959042" y="1627973"/>
            <a:ext cx="3453116" cy="3718255"/>
          </a:xfrm>
          <a:prstGeom prst="bentConnector3">
            <a:avLst>
              <a:gd name="adj1" fmla="val -662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Vinkel 92"/>
          <p:cNvCxnSpPr>
            <a:cxnSpLocks/>
          </p:cNvCxnSpPr>
          <p:nvPr/>
        </p:nvCxnSpPr>
        <p:spPr>
          <a:xfrm flipH="1">
            <a:off x="4959042" y="2483392"/>
            <a:ext cx="2034865" cy="2866076"/>
          </a:xfrm>
          <a:prstGeom prst="bentConnector3">
            <a:avLst>
              <a:gd name="adj1" fmla="val -68721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kstSylinder 97"/>
          <p:cNvSpPr txBox="1"/>
          <p:nvPr/>
        </p:nvSpPr>
        <p:spPr>
          <a:xfrm>
            <a:off x="5702180" y="545958"/>
            <a:ext cx="575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Pos</a:t>
            </a:r>
          </a:p>
        </p:txBody>
      </p:sp>
      <p:sp>
        <p:nvSpPr>
          <p:cNvPr id="99" name="TekstSylinder 98"/>
          <p:cNvSpPr txBox="1"/>
          <p:nvPr/>
        </p:nvSpPr>
        <p:spPr>
          <a:xfrm>
            <a:off x="1935359" y="548680"/>
            <a:ext cx="575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 err="1">
                <a:solidFill>
                  <a:srgbClr val="92D050"/>
                </a:solidFill>
              </a:rPr>
              <a:t>Neg</a:t>
            </a:r>
            <a:endParaRPr lang="nb-NO" sz="1600" b="1" dirty="0">
              <a:solidFill>
                <a:srgbClr val="92D050"/>
              </a:solidFill>
            </a:endParaRPr>
          </a:p>
        </p:txBody>
      </p:sp>
      <p:sp>
        <p:nvSpPr>
          <p:cNvPr id="100" name="TekstSylinder 99"/>
          <p:cNvSpPr txBox="1"/>
          <p:nvPr/>
        </p:nvSpPr>
        <p:spPr>
          <a:xfrm>
            <a:off x="5598342" y="1647042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sp>
        <p:nvSpPr>
          <p:cNvPr id="101" name="TekstSylinder 100"/>
          <p:cNvSpPr txBox="1"/>
          <p:nvPr/>
        </p:nvSpPr>
        <p:spPr>
          <a:xfrm>
            <a:off x="7294338" y="2303486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sp>
        <p:nvSpPr>
          <p:cNvPr id="102" name="TekstSylinder 101"/>
          <p:cNvSpPr txBox="1"/>
          <p:nvPr/>
        </p:nvSpPr>
        <p:spPr>
          <a:xfrm>
            <a:off x="1965120" y="4923036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sp>
        <p:nvSpPr>
          <p:cNvPr id="135" name="TekstSylinder 134"/>
          <p:cNvSpPr txBox="1"/>
          <p:nvPr/>
        </p:nvSpPr>
        <p:spPr>
          <a:xfrm>
            <a:off x="3169503" y="4166666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sp>
        <p:nvSpPr>
          <p:cNvPr id="136" name="TekstSylinder 135"/>
          <p:cNvSpPr txBox="1"/>
          <p:nvPr/>
        </p:nvSpPr>
        <p:spPr>
          <a:xfrm>
            <a:off x="8412158" y="1751083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138" name="TekstSylinder 137"/>
          <p:cNvSpPr txBox="1"/>
          <p:nvPr/>
        </p:nvSpPr>
        <p:spPr>
          <a:xfrm>
            <a:off x="4068496" y="2863822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139" name="TekstSylinder 138"/>
          <p:cNvSpPr txBox="1"/>
          <p:nvPr/>
        </p:nvSpPr>
        <p:spPr>
          <a:xfrm>
            <a:off x="5385203" y="3517198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140" name="TekstSylinder 139"/>
          <p:cNvSpPr txBox="1"/>
          <p:nvPr/>
        </p:nvSpPr>
        <p:spPr>
          <a:xfrm>
            <a:off x="7559159" y="4689464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141" name="TekstSylinder 140"/>
          <p:cNvSpPr txBox="1"/>
          <p:nvPr/>
        </p:nvSpPr>
        <p:spPr>
          <a:xfrm>
            <a:off x="5658799" y="4617333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cxnSp>
        <p:nvCxnSpPr>
          <p:cNvPr id="145" name="Vinkel 144"/>
          <p:cNvCxnSpPr>
            <a:cxnSpLocks/>
            <a:endCxn id="14" idx="3"/>
          </p:cNvCxnSpPr>
          <p:nvPr/>
        </p:nvCxnSpPr>
        <p:spPr>
          <a:xfrm rot="10800000" flipV="1">
            <a:off x="4959044" y="4371254"/>
            <a:ext cx="2726839" cy="2039110"/>
          </a:xfrm>
          <a:prstGeom prst="bentConnector3">
            <a:avLst>
              <a:gd name="adj1" fmla="val -256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Vinkel 155"/>
          <p:cNvCxnSpPr>
            <a:cxnSpLocks/>
          </p:cNvCxnSpPr>
          <p:nvPr/>
        </p:nvCxnSpPr>
        <p:spPr>
          <a:xfrm rot="16200000" flipH="1">
            <a:off x="1263198" y="5159128"/>
            <a:ext cx="1596361" cy="849963"/>
          </a:xfrm>
          <a:prstGeom prst="bentConnector3">
            <a:avLst>
              <a:gd name="adj1" fmla="val 100056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kstSylinder 175"/>
          <p:cNvSpPr txBox="1"/>
          <p:nvPr/>
        </p:nvSpPr>
        <p:spPr>
          <a:xfrm>
            <a:off x="1369454" y="5268820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38" name="TekstSylinder 37"/>
          <p:cNvSpPr txBox="1"/>
          <p:nvPr/>
        </p:nvSpPr>
        <p:spPr>
          <a:xfrm>
            <a:off x="247091" y="3328844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sp>
        <p:nvSpPr>
          <p:cNvPr id="39" name="TekstSylinder 38"/>
          <p:cNvSpPr txBox="1"/>
          <p:nvPr/>
        </p:nvSpPr>
        <p:spPr>
          <a:xfrm>
            <a:off x="2159698" y="3141481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/>
              <a:t>Nei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242998" y="119450"/>
            <a:ext cx="857747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000" dirty="0"/>
              <a:t>Vedlegg til ALM-BB; Flytskjema antistoffscreening og oppsett av blod				EQS-dokument 21434 v1.6</a:t>
            </a:r>
          </a:p>
          <a:p>
            <a:r>
              <a:rPr lang="nb-NO" sz="1000" dirty="0"/>
              <a:t>Gyldig fra: Se EQS. Godkjent: Se EQS					Side 1 av 1</a:t>
            </a:r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8077200" y="6465991"/>
            <a:ext cx="2133600" cy="365125"/>
          </a:xfrm>
        </p:spPr>
        <p:txBody>
          <a:bodyPr/>
          <a:lstStyle/>
          <a:p>
            <a:fld id="{E7A6B3BE-9B50-4FEF-8AA1-28905266AA60}" type="datetime1">
              <a:rPr lang="nb-NO" smtClean="0"/>
              <a:pPr/>
              <a:t>21.05.2026</a:t>
            </a:fld>
            <a:endParaRPr lang="nb-NO" dirty="0"/>
          </a:p>
        </p:txBody>
      </p:sp>
      <p:cxnSp>
        <p:nvCxnSpPr>
          <p:cNvPr id="15" name="Vinkel 25">
            <a:extLst>
              <a:ext uri="{FF2B5EF4-FFF2-40B4-BE49-F238E27FC236}">
                <a16:creationId xmlns:a16="http://schemas.microsoft.com/office/drawing/2014/main" id="{BAC6F458-E89F-6044-6EEE-3628B5236BA2}"/>
              </a:ext>
            </a:extLst>
          </p:cNvPr>
          <p:cNvCxnSpPr>
            <a:cxnSpLocks/>
          </p:cNvCxnSpPr>
          <p:nvPr/>
        </p:nvCxnSpPr>
        <p:spPr>
          <a:xfrm flipH="1">
            <a:off x="1603679" y="1614476"/>
            <a:ext cx="0" cy="583158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Sylinder 6">
            <a:extLst>
              <a:ext uri="{FF2B5EF4-FFF2-40B4-BE49-F238E27FC236}">
                <a16:creationId xmlns:a16="http://schemas.microsoft.com/office/drawing/2014/main" id="{69E1953D-6316-C666-7D7A-B0C8536AE169}"/>
              </a:ext>
            </a:extLst>
          </p:cNvPr>
          <p:cNvSpPr txBox="1"/>
          <p:nvPr/>
        </p:nvSpPr>
        <p:spPr>
          <a:xfrm>
            <a:off x="743641" y="1075722"/>
            <a:ext cx="1686949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1600">
                <a:ea typeface="Calibri"/>
                <a:cs typeface="Calibri"/>
              </a:rPr>
              <a:t>Ekstrareaksjoner blodtyping</a:t>
            </a:r>
            <a:endParaRPr lang="nb-NO" sz="1600" dirty="0">
              <a:ea typeface="Calibri"/>
              <a:cs typeface="Calibri"/>
            </a:endParaRPr>
          </a:p>
        </p:txBody>
      </p:sp>
      <p:sp>
        <p:nvSpPr>
          <p:cNvPr id="17" name="TekstSylinder 37">
            <a:extLst>
              <a:ext uri="{FF2B5EF4-FFF2-40B4-BE49-F238E27FC236}">
                <a16:creationId xmlns:a16="http://schemas.microsoft.com/office/drawing/2014/main" id="{3BFDF697-1A57-FDC2-59A7-20DDF2FCB47B}"/>
              </a:ext>
            </a:extLst>
          </p:cNvPr>
          <p:cNvSpPr txBox="1"/>
          <p:nvPr/>
        </p:nvSpPr>
        <p:spPr>
          <a:xfrm>
            <a:off x="1316689" y="1717380"/>
            <a:ext cx="55719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nb-NO" sz="1600" b="1">
                <a:ea typeface="Calibri"/>
                <a:cs typeface="Calibri"/>
              </a:rPr>
              <a:t>Nei</a:t>
            </a:r>
            <a:endParaRPr lang="nb-NO" sz="1600" b="1" dirty="0">
              <a:ea typeface="Calibri"/>
              <a:cs typeface="Calibri"/>
            </a:endParaRPr>
          </a:p>
        </p:txBody>
      </p:sp>
      <p:cxnSp>
        <p:nvCxnSpPr>
          <p:cNvPr id="20" name="Vinkel 155">
            <a:extLst>
              <a:ext uri="{FF2B5EF4-FFF2-40B4-BE49-F238E27FC236}">
                <a16:creationId xmlns:a16="http://schemas.microsoft.com/office/drawing/2014/main" id="{3407040C-1EF2-1398-1E45-BEB2B6AFCDD0}"/>
              </a:ext>
            </a:extLst>
          </p:cNvPr>
          <p:cNvCxnSpPr>
            <a:cxnSpLocks/>
          </p:cNvCxnSpPr>
          <p:nvPr/>
        </p:nvCxnSpPr>
        <p:spPr>
          <a:xfrm rot="5400000">
            <a:off x="-555996" y="3969790"/>
            <a:ext cx="1829352" cy="1"/>
          </a:xfrm>
          <a:prstGeom prst="bentConnector3">
            <a:avLst>
              <a:gd name="adj1" fmla="val 50000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Vinkel 20">
            <a:extLst>
              <a:ext uri="{FF2B5EF4-FFF2-40B4-BE49-F238E27FC236}">
                <a16:creationId xmlns:a16="http://schemas.microsoft.com/office/drawing/2014/main" id="{AAFA2D2C-FAF2-A06A-912A-86263FAC3D86}"/>
              </a:ext>
            </a:extLst>
          </p:cNvPr>
          <p:cNvCxnSpPr>
            <a:cxnSpLocks/>
          </p:cNvCxnSpPr>
          <p:nvPr/>
        </p:nvCxnSpPr>
        <p:spPr>
          <a:xfrm>
            <a:off x="2428833" y="1181783"/>
            <a:ext cx="4663447" cy="158253"/>
          </a:xfrm>
          <a:prstGeom prst="bentConnector3">
            <a:avLst>
              <a:gd name="adj1" fmla="val 99991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Sylinder 99">
            <a:extLst>
              <a:ext uri="{FF2B5EF4-FFF2-40B4-BE49-F238E27FC236}">
                <a16:creationId xmlns:a16="http://schemas.microsoft.com/office/drawing/2014/main" id="{08EDB594-E8A4-D808-56F7-F16379EAB629}"/>
              </a:ext>
            </a:extLst>
          </p:cNvPr>
          <p:cNvSpPr txBox="1"/>
          <p:nvPr/>
        </p:nvSpPr>
        <p:spPr>
          <a:xfrm>
            <a:off x="2708180" y="1034609"/>
            <a:ext cx="391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b="1" dirty="0">
                <a:solidFill>
                  <a:srgbClr val="FF0000"/>
                </a:solidFill>
              </a:rPr>
              <a:t>Ja</a:t>
            </a:r>
          </a:p>
        </p:txBody>
      </p:sp>
      <p:cxnSp>
        <p:nvCxnSpPr>
          <p:cNvPr id="70" name="Rett pilkobling 69">
            <a:extLst>
              <a:ext uri="{FF2B5EF4-FFF2-40B4-BE49-F238E27FC236}">
                <a16:creationId xmlns:a16="http://schemas.microsoft.com/office/drawing/2014/main" id="{4CB7C8BC-33FD-93B9-21FF-5D3DFCCC787D}"/>
              </a:ext>
            </a:extLst>
          </p:cNvPr>
          <p:cNvCxnSpPr>
            <a:cxnSpLocks/>
          </p:cNvCxnSpPr>
          <p:nvPr/>
        </p:nvCxnSpPr>
        <p:spPr>
          <a:xfrm>
            <a:off x="2428833" y="3055115"/>
            <a:ext cx="1757" cy="4992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kstSylinder 80">
            <a:extLst>
              <a:ext uri="{FF2B5EF4-FFF2-40B4-BE49-F238E27FC236}">
                <a16:creationId xmlns:a16="http://schemas.microsoft.com/office/drawing/2014/main" id="{F8325FCF-0967-7986-EF50-002117DFAC44}"/>
              </a:ext>
            </a:extLst>
          </p:cNvPr>
          <p:cNvSpPr txBox="1"/>
          <p:nvPr/>
        </p:nvSpPr>
        <p:spPr>
          <a:xfrm>
            <a:off x="124055" y="4884464"/>
            <a:ext cx="1192634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600" dirty="0"/>
              <a:t>Kommentar .BB02 </a:t>
            </a:r>
            <a:r>
              <a:rPr lang="nb-NO" sz="1600" dirty="0" err="1"/>
              <a:t>Beaker</a:t>
            </a:r>
            <a:endParaRPr lang="nb-NO" sz="1600" dirty="0"/>
          </a:p>
        </p:txBody>
      </p:sp>
      <p:cxnSp>
        <p:nvCxnSpPr>
          <p:cNvPr id="88" name="Vinkel 155">
            <a:extLst>
              <a:ext uri="{FF2B5EF4-FFF2-40B4-BE49-F238E27FC236}">
                <a16:creationId xmlns:a16="http://schemas.microsoft.com/office/drawing/2014/main" id="{91D93838-DF43-7BC2-223E-F7632487BC70}"/>
              </a:ext>
            </a:extLst>
          </p:cNvPr>
          <p:cNvCxnSpPr>
            <a:cxnSpLocks/>
          </p:cNvCxnSpPr>
          <p:nvPr/>
        </p:nvCxnSpPr>
        <p:spPr>
          <a:xfrm>
            <a:off x="358679" y="5730790"/>
            <a:ext cx="2127681" cy="808124"/>
          </a:xfrm>
          <a:prstGeom prst="bentConnector3">
            <a:avLst>
              <a:gd name="adj1" fmla="val 442"/>
            </a:avLst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832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360c0e-45db-4700-aa56-ea8aada7480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F577FCC89B7F4D8B81DB896F45BCDE" ma:contentTypeVersion="18" ma:contentTypeDescription="Opprett et nytt dokument." ma:contentTypeScope="" ma:versionID="7423b71746c2287f690eb3bf546809eb">
  <xsd:schema xmlns:xsd="http://www.w3.org/2001/XMLSchema" xmlns:xs="http://www.w3.org/2001/XMLSchema" xmlns:p="http://schemas.microsoft.com/office/2006/metadata/properties" xmlns:ns3="3e360c0e-45db-4700-aa56-ea8aada7480f" xmlns:ns4="0f705b26-e01e-47b0-bd69-026eaba56235" targetNamespace="http://schemas.microsoft.com/office/2006/metadata/properties" ma:root="true" ma:fieldsID="b9386af1c921a7f6ecb691d6a8a55f07" ns3:_="" ns4:_="">
    <xsd:import namespace="3e360c0e-45db-4700-aa56-ea8aada7480f"/>
    <xsd:import namespace="0f705b26-e01e-47b0-bd69-026eaba5623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Location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60c0e-45db-4700-aa56-ea8aada748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05b26-e01e-47b0-bd69-026eaba5623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8B248C-5503-46EE-A5DB-8BBC7414F7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86391A-E69F-4EB7-9CE0-90F1462C4D62}">
  <ds:schemaRefs>
    <ds:schemaRef ds:uri="3e360c0e-45db-4700-aa56-ea8aada7480f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0f705b26-e01e-47b0-bd69-026eaba5623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8E69376-600B-4E09-9916-392416E522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360c0e-45db-4700-aa56-ea8aada7480f"/>
    <ds:schemaRef ds:uri="0f705b26-e01e-47b0-bd69-026eaba56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95</Words>
  <Application>Microsoft Office PowerPoint</Application>
  <PresentationFormat>Skjermfremvisning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Office-tema</vt:lpstr>
      <vt:lpstr>PowerPoint-presentasjon</vt:lpstr>
    </vt:vector>
  </TitlesOfParts>
  <Company>Helse Midt-Norge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Ingvaldsen, Fred Robert</dc:creator>
  <cp:lastModifiedBy>Vordal, Tove Elisabeth Berg</cp:lastModifiedBy>
  <cp:revision>125</cp:revision>
  <cp:lastPrinted>2026-05-21T11:59:28Z</cp:lastPrinted>
  <dcterms:created xsi:type="dcterms:W3CDTF">2014-12-03T08:29:57Z</dcterms:created>
  <dcterms:modified xsi:type="dcterms:W3CDTF">2026-05-21T11:59:53Z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0x010100F1F577FCC89B7F4D8B81DB896F45BCDE</vt:lpwstr>
  </property>
  <property fmtid="{D5CDD505-2E9C-101B-9397-08002B2CF9AE}" pid="3" name="MSIP_Label_27c53dd1-6ec2-448f-b81e-3adee47fd651_Enabled">
    <vt:lpwstr>true</vt:lpwstr>
  </property>
  <property fmtid="{D5CDD505-2E9C-101B-9397-08002B2CF9AE}" pid="4" name="MSIP_Label_27c53dd1-6ec2-448f-b81e-3adee47fd651_SetDate">
    <vt:lpwstr>2026-05-21T11:26:16Z</vt:lpwstr>
  </property>
  <property fmtid="{D5CDD505-2E9C-101B-9397-08002B2CF9AE}" pid="5" name="MSIP_Label_27c53dd1-6ec2-448f-b81e-3adee47fd651_Method">
    <vt:lpwstr>Standard</vt:lpwstr>
  </property>
  <property fmtid="{D5CDD505-2E9C-101B-9397-08002B2CF9AE}" pid="6" name="MSIP_Label_27c53dd1-6ec2-448f-b81e-3adee47fd651_Name">
    <vt:lpwstr>Intern</vt:lpwstr>
  </property>
  <property fmtid="{D5CDD505-2E9C-101B-9397-08002B2CF9AE}" pid="7" name="MSIP_Label_27c53dd1-6ec2-448f-b81e-3adee47fd651_SiteId">
    <vt:lpwstr>92c8809f-91e0-445b-804f-b6a7b43ef73a</vt:lpwstr>
  </property>
  <property fmtid="{D5CDD505-2E9C-101B-9397-08002B2CF9AE}" pid="8" name="MSIP_Label_27c53dd1-6ec2-448f-b81e-3adee47fd651_ActionId">
    <vt:lpwstr>6231eec9-1b94-4426-b01f-819aced022f9</vt:lpwstr>
  </property>
  <property fmtid="{D5CDD505-2E9C-101B-9397-08002B2CF9AE}" pid="9" name="MSIP_Label_27c53dd1-6ec2-448f-b81e-3adee47fd651_ContentBits">
    <vt:lpwstr>2</vt:lpwstr>
  </property>
  <property fmtid="{D5CDD505-2E9C-101B-9397-08002B2CF9AE}" pid="10" name="MSIP_Label_27c53dd1-6ec2-448f-b81e-3adee47fd651_Tag">
    <vt:lpwstr>10, 3, 0, 2</vt:lpwstr>
  </property>
  <property fmtid="{D5CDD505-2E9C-101B-9397-08002B2CF9AE}" pid="11" name="ClassificationContentMarkingFooterLocations">
    <vt:lpwstr>Office-tema:8</vt:lpwstr>
  </property>
  <property fmtid="{D5CDD505-2E9C-101B-9397-08002B2CF9AE}" pid="12" name="ClassificationContentMarkingFooterText">
    <vt:lpwstr>Intern</vt:lpwstr>
  </property>
</Properties>
</file>